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Album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Media 1</a:t>
            </a:r>
            <a:endParaRPr lang="en-US" dirty="0" smtClean="0"/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Multi-Unit Project: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4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Objective </a:t>
            </a:r>
            <a:r>
              <a:rPr lang="en-US" dirty="0" smtClean="0"/>
              <a:t>103 – Understand concepts and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Methods used to create digital graphics.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Objective </a:t>
            </a:r>
            <a:r>
              <a:rPr lang="en-US" dirty="0" smtClean="0"/>
              <a:t>105 – Understand concepts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a</a:t>
            </a:r>
            <a:r>
              <a:rPr lang="en-US" dirty="0" smtClean="0"/>
              <a:t>nd methods used to create digital audio.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94" y="2178438"/>
            <a:ext cx="1497280" cy="116663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600" y="3811553"/>
            <a:ext cx="1889016" cy="1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3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a Group Album?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69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Multiple Songs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Front &amp; Back CD Cover Designs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4 Group Members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One Common Theme/Genre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10" name="Picture 9" descr="AntoniaDingemanMackenzieAmmonsAlbumFRONT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3468"/>
            <a:ext cx="1748390" cy="1748390"/>
          </a:xfrm>
          <a:prstGeom prst="rect">
            <a:avLst/>
          </a:prstGeom>
        </p:spPr>
      </p:pic>
      <p:pic>
        <p:nvPicPr>
          <p:cNvPr id="12" name="Picture 11" descr="McKee Z Group Album Front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0051"/>
            <a:ext cx="2106470" cy="2106470"/>
          </a:xfrm>
          <a:prstGeom prst="rect">
            <a:avLst/>
          </a:prstGeom>
        </p:spPr>
      </p:pic>
      <p:pic>
        <p:nvPicPr>
          <p:cNvPr id="13" name="Picture 12" descr="MackenzieAntoniaGroupAlbumBackCov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14" y="4065193"/>
            <a:ext cx="2806665" cy="2806665"/>
          </a:xfrm>
          <a:prstGeom prst="rect">
            <a:avLst/>
          </a:prstGeom>
        </p:spPr>
      </p:pic>
      <p:pic>
        <p:nvPicPr>
          <p:cNvPr id="14" name="Picture 13" descr="LenhardtConorAlbumCover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13" y="1272385"/>
            <a:ext cx="2792807" cy="2792807"/>
          </a:xfrm>
          <a:prstGeom prst="rect">
            <a:avLst/>
          </a:prstGeom>
        </p:spPr>
      </p:pic>
      <p:pic>
        <p:nvPicPr>
          <p:cNvPr id="15" name="Picture 14" descr="Alyssa Belscher, Daniel Whitten, Jessican Emanuel, Group Album Front cov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71" y="3086480"/>
            <a:ext cx="2035920" cy="2035920"/>
          </a:xfrm>
          <a:prstGeom prst="rect">
            <a:avLst/>
          </a:prstGeom>
        </p:spPr>
      </p:pic>
      <p:pic>
        <p:nvPicPr>
          <p:cNvPr id="16" name="Picture 15" descr="album cover.psd pimp del la creme 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91" y="4666836"/>
            <a:ext cx="2205022" cy="2205022"/>
          </a:xfrm>
          <a:prstGeom prst="rect">
            <a:avLst/>
          </a:prstGeom>
        </p:spPr>
      </p:pic>
      <p:pic>
        <p:nvPicPr>
          <p:cNvPr id="17" name="Picture 16" descr="The schizophranic dimens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92" y="5152477"/>
            <a:ext cx="1705523" cy="17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Each group member must create 2 original songs in </a:t>
            </a:r>
            <a:r>
              <a:rPr lang="en-US" dirty="0" err="1" smtClean="0"/>
              <a:t>GarageBand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Each song must be original and predominantly be composed of loops with only 10-15% being remixed from a copyrighted song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individual song must be at least 1:30 minutes long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Group Member will design the Front Cover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Group Member will design the Back Cover (Must include the track list along with the artist/group member’s name.)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common musical theme/genre across the group!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0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Period </a:t>
            </a:r>
            <a:r>
              <a:rPr lang="en-US" dirty="0" smtClean="0"/>
              <a:t>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Group #1 (</a:t>
            </a:r>
            <a:r>
              <a:rPr lang="en-US" dirty="0" err="1" smtClean="0"/>
              <a:t>Daisya</a:t>
            </a:r>
            <a:r>
              <a:rPr lang="en-US" dirty="0" smtClean="0"/>
              <a:t>, </a:t>
            </a:r>
            <a:r>
              <a:rPr lang="en-US" dirty="0" err="1" smtClean="0"/>
              <a:t>Tangela</a:t>
            </a:r>
            <a:r>
              <a:rPr lang="en-US" dirty="0" smtClean="0"/>
              <a:t>, Jasmine, </a:t>
            </a:r>
            <a:r>
              <a:rPr lang="en-US" dirty="0" err="1" smtClean="0"/>
              <a:t>Karise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Group #2 </a:t>
            </a:r>
            <a:r>
              <a:rPr lang="en-US" dirty="0" smtClean="0"/>
              <a:t>(Nick, </a:t>
            </a:r>
            <a:r>
              <a:rPr lang="en-US" dirty="0" err="1" smtClean="0"/>
              <a:t>Davonte</a:t>
            </a:r>
            <a:r>
              <a:rPr lang="en-US" dirty="0" smtClean="0"/>
              <a:t>, Bryn)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Group #3 </a:t>
            </a:r>
            <a:r>
              <a:rPr lang="en-US" dirty="0" smtClean="0"/>
              <a:t>(Josh, Matt, Cole, Adam)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Group #4 </a:t>
            </a:r>
            <a:r>
              <a:rPr lang="en-US" dirty="0" smtClean="0"/>
              <a:t>(Wesley, Ben </a:t>
            </a:r>
            <a:r>
              <a:rPr lang="en-US" dirty="0" err="1" smtClean="0"/>
              <a:t>Schneier</a:t>
            </a:r>
            <a:r>
              <a:rPr lang="en-US" dirty="0" smtClean="0"/>
              <a:t>, Sam, Ethan)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Group #5 </a:t>
            </a:r>
            <a:r>
              <a:rPr lang="en-US" dirty="0" smtClean="0"/>
              <a:t>(Brendon, Jim, Ben </a:t>
            </a:r>
            <a:r>
              <a:rPr lang="en-US" dirty="0" err="1" smtClean="0"/>
              <a:t>Seabolt</a:t>
            </a:r>
            <a:r>
              <a:rPr lang="en-US" dirty="0" smtClean="0"/>
              <a:t>, Erika)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Group #6 </a:t>
            </a:r>
            <a:r>
              <a:rPr lang="en-US" dirty="0" smtClean="0"/>
              <a:t>(</a:t>
            </a:r>
            <a:r>
              <a:rPr lang="en-US" dirty="0" err="1" smtClean="0"/>
              <a:t>Jessi</a:t>
            </a:r>
            <a:r>
              <a:rPr lang="en-US" dirty="0" smtClean="0"/>
              <a:t>, Snow, </a:t>
            </a:r>
            <a:r>
              <a:rPr lang="en-US" dirty="0" err="1" smtClean="0"/>
              <a:t>Maddie</a:t>
            </a:r>
            <a:r>
              <a:rPr lang="en-US" dirty="0" smtClean="0"/>
              <a:t>, Sana)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69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205</TotalTime>
  <Words>228</Words>
  <Application>Microsoft Macintosh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Twilight</vt:lpstr>
      <vt:lpstr>Group Album Project</vt:lpstr>
      <vt:lpstr>Multi-Unit Project:</vt:lpstr>
      <vt:lpstr>What is a Group Album?</vt:lpstr>
      <vt:lpstr>Parameters of Project:</vt:lpstr>
      <vt:lpstr>2nd Period Groups: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Book Project</dc:title>
  <dc:creator>Admin 2</dc:creator>
  <cp:lastModifiedBy>Nicholas Goble</cp:lastModifiedBy>
  <cp:revision>20</cp:revision>
  <dcterms:created xsi:type="dcterms:W3CDTF">2016-04-17T22:55:09Z</dcterms:created>
  <dcterms:modified xsi:type="dcterms:W3CDTF">2016-04-18T12:47:18Z</dcterms:modified>
</cp:coreProperties>
</file>